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60" r:id="rId2"/>
    <p:sldId id="277" r:id="rId3"/>
    <p:sldId id="268" r:id="rId4"/>
    <p:sldId id="273" r:id="rId5"/>
  </p:sldIdLst>
  <p:sldSz cx="107997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9B00"/>
    <a:srgbClr val="FFFFFF"/>
    <a:srgbClr val="E9D8A6"/>
    <a:srgbClr val="CA6702"/>
    <a:srgbClr val="0A9396"/>
    <a:srgbClr val="005F73"/>
    <a:srgbClr val="94D2BD"/>
    <a:srgbClr val="000000"/>
    <a:srgbClr val="AE20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8" autoAdjust="0"/>
    <p:restoredTop sz="94660"/>
  </p:normalViewPr>
  <p:slideViewPr>
    <p:cSldViewPr snapToGrid="0">
      <p:cViewPr varScale="1">
        <p:scale>
          <a:sx n="43" d="100"/>
          <a:sy n="43" d="100"/>
        </p:scale>
        <p:origin x="17" y="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0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1F9B8A-F4D5-423F-AE04-8E58BCB8524B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F3FD20-18E0-446F-9D85-F33036144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17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「關於小熊的事，也關於你，也關於我。」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大家好，我是某某醫師，離鄉背井正在擔任外科住院醫師訓練中。</a:t>
            </a:r>
            <a:br>
              <a:rPr lang="en-US" altLang="zh-TW" dirty="0"/>
            </a:br>
            <a:r>
              <a:rPr lang="zh-TW" altLang="en-US" dirty="0"/>
              <a:t>興趣是：</a:t>
            </a:r>
            <a:br>
              <a:rPr lang="en-US" altLang="zh-TW" dirty="0"/>
            </a:br>
            <a:r>
              <a:rPr lang="zh-TW" altLang="en-US" dirty="0"/>
              <a:t>開藥、開刀、開蜂蜜罐罐。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偶爾喜歡寫寫東西、，這個系列通常是放我在醫院的所見所聞，還有我對生活的一些感悟與想法。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2643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「關於小熊的事，也關於你，也關於我。」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大家好，我是某某醫師，離鄉背井正在擔任外科住院醫師訓練中。</a:t>
            </a:r>
            <a:br>
              <a:rPr lang="en-US" altLang="zh-TW" dirty="0"/>
            </a:br>
            <a:r>
              <a:rPr lang="zh-TW" altLang="en-US" dirty="0"/>
              <a:t>興趣是：</a:t>
            </a:r>
            <a:br>
              <a:rPr lang="en-US" altLang="zh-TW" dirty="0"/>
            </a:br>
            <a:r>
              <a:rPr lang="zh-TW" altLang="en-US" dirty="0"/>
              <a:t>開藥、開刀、開蜂蜜罐罐。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偶爾喜歡寫寫東西、，這個系列通常是放我在醫院的所見所聞，還有我對生活的一些感悟與想法。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2814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「關於小熊的事，也關於你，也關於我。」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大家好，我是某某醫師，離鄉背井正在擔任外科住院醫師訓練中。</a:t>
            </a:r>
            <a:br>
              <a:rPr lang="en-US" altLang="zh-TW" dirty="0"/>
            </a:br>
            <a:r>
              <a:rPr lang="zh-TW" altLang="en-US" dirty="0"/>
              <a:t>興趣是：</a:t>
            </a:r>
            <a:br>
              <a:rPr lang="en-US" altLang="zh-TW" dirty="0"/>
            </a:br>
            <a:r>
              <a:rPr lang="zh-TW" altLang="en-US" dirty="0"/>
              <a:t>開藥、開刀、開蜂蜜罐罐。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偶爾喜歡寫寫東西、，這個系列通常是放我在醫院的所見所聞，還有我對生活的一些感悟與想法。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1148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-</a:t>
            </a:r>
            <a:br>
              <a:rPr lang="en-US" altLang="zh-TW" dirty="0"/>
            </a:br>
            <a:r>
              <a:rPr lang="zh-TW" altLang="en-US" dirty="0"/>
              <a:t>大家好，我是某某醫師，本業是外科住院醫師，將於明年開始進行心臟外科的訓練，雖然刀房訓練充實，但是還是想多充實自己臨床知識！這個系列，會放上我一些整理過的醫學知識內容。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小時候，都曾幻想自己</a:t>
            </a:r>
            <a:r>
              <a:rPr lang="en-US" altLang="zh-TW" dirty="0"/>
              <a:t>TEAM</a:t>
            </a:r>
            <a:r>
              <a:rPr lang="zh-TW" altLang="en-US" dirty="0"/>
              <a:t>上的學長又踢 </a:t>
            </a:r>
            <a:r>
              <a:rPr lang="en-US" altLang="zh-TW" dirty="0"/>
              <a:t>(teaching)</a:t>
            </a:r>
            <a:r>
              <a:rPr lang="zh-TW" altLang="en-US" dirty="0"/>
              <a:t> 又帥，現在慢慢長大了，雖然不是很帥，但也希望能夠給現在正在訓練中的學弟妹一些幫忙。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當然，如果我的內容有誤，也請各位先進不吝更正，我們一起學習！</a:t>
            </a:r>
            <a:endParaRPr lang="en-US" altLang="zh-TW" dirty="0"/>
          </a:p>
          <a:p>
            <a:br>
              <a:rPr lang="en-US" altLang="zh-TW" dirty="0"/>
            </a:br>
            <a:r>
              <a:rPr lang="zh-TW" altLang="en-US" dirty="0"/>
              <a:t>某某醫師敬上 </a:t>
            </a:r>
            <a:r>
              <a:rPr lang="en-US" altLang="zh-TW" dirty="0"/>
              <a:t>2022.12.29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3FD20-18E0-446F-9D85-F33036144D6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2061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767462"/>
            <a:ext cx="9179799" cy="375991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5672376"/>
            <a:ext cx="8099822" cy="26074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3964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508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574987"/>
            <a:ext cx="2328699" cy="91523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574987"/>
            <a:ext cx="6851100" cy="91523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3721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1018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692444"/>
            <a:ext cx="9314796" cy="449240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7227345"/>
            <a:ext cx="9314796" cy="236244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853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874937"/>
            <a:ext cx="4589899" cy="68523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874937"/>
            <a:ext cx="4589899" cy="68523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243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74990"/>
            <a:ext cx="9314796" cy="208745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647443"/>
            <a:ext cx="4568805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944914"/>
            <a:ext cx="4568805" cy="58023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647443"/>
            <a:ext cx="4591306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944914"/>
            <a:ext cx="4591306" cy="58023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163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9797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7073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554968"/>
            <a:ext cx="5467380" cy="767483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43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554968"/>
            <a:ext cx="5467380" cy="767483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7706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574990"/>
            <a:ext cx="931479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874937"/>
            <a:ext cx="931479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66E12-3FEC-41E8-9ED9-ACA26449D574}" type="datetimeFigureOut">
              <a:rPr lang="zh-TW" altLang="en-US" smtClean="0"/>
              <a:t>2025/12/12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0009783"/>
            <a:ext cx="36449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D8421-3191-4B3C-B494-49371EC5D9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076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0F4E51-7997-4D16-F87B-A80D7940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」</a:t>
            </a:r>
          </a:p>
        </p:txBody>
      </p:sp>
      <p:pic>
        <p:nvPicPr>
          <p:cNvPr id="9" name="內容版面配置區 8" descr="一張含有 文字, 穿著 的圖片&#10;&#10;自動產生的描述">
            <a:extLst>
              <a:ext uri="{FF2B5EF4-FFF2-40B4-BE49-F238E27FC236}">
                <a16:creationId xmlns:a16="http://schemas.microsoft.com/office/drawing/2014/main" id="{FCD398A5-A628-BA9B-32EE-ED13BD5E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056" y="2874963"/>
            <a:ext cx="6851650" cy="6851650"/>
          </a:xfrm>
        </p:spPr>
      </p:pic>
      <p:sp>
        <p:nvSpPr>
          <p:cNvPr id="5" name="Google Shape;65;p14">
            <a:extLst>
              <a:ext uri="{FF2B5EF4-FFF2-40B4-BE49-F238E27FC236}">
                <a16:creationId xmlns:a16="http://schemas.microsoft.com/office/drawing/2014/main" id="{AF2E74AF-930D-A32E-4848-BA06E6269BB0}"/>
              </a:ext>
            </a:extLst>
          </p:cNvPr>
          <p:cNvSpPr/>
          <p:nvPr/>
        </p:nvSpPr>
        <p:spPr>
          <a:xfrm>
            <a:off x="0" y="0"/>
            <a:ext cx="10822981" cy="10799763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8;p14">
            <a:extLst>
              <a:ext uri="{FF2B5EF4-FFF2-40B4-BE49-F238E27FC236}">
                <a16:creationId xmlns:a16="http://schemas.microsoft.com/office/drawing/2014/main" id="{452874E3-20BF-E7D6-849E-8EB4295BB99C}"/>
              </a:ext>
            </a:extLst>
          </p:cNvPr>
          <p:cNvSpPr txBox="1"/>
          <p:nvPr/>
        </p:nvSpPr>
        <p:spPr>
          <a:xfrm>
            <a:off x="1725422" y="7750078"/>
            <a:ext cx="8660251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我有一個夢！</a:t>
            </a:r>
            <a:endParaRPr sz="70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407D979-0723-FAAD-E67E-0FFFA26371C1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799EFF0-2462-F6DD-88F1-3B3BA4A49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541" y="795536"/>
            <a:ext cx="7025799" cy="702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040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0F4E51-7997-4D16-F87B-A80D7940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」</a:t>
            </a:r>
          </a:p>
        </p:txBody>
      </p:sp>
      <p:pic>
        <p:nvPicPr>
          <p:cNvPr id="9" name="內容版面配置區 8" descr="一張含有 文字, 穿著 的圖片&#10;&#10;自動產生的描述">
            <a:extLst>
              <a:ext uri="{FF2B5EF4-FFF2-40B4-BE49-F238E27FC236}">
                <a16:creationId xmlns:a16="http://schemas.microsoft.com/office/drawing/2014/main" id="{FCD398A5-A628-BA9B-32EE-ED13BD5E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056" y="2874963"/>
            <a:ext cx="6851650" cy="6851650"/>
          </a:xfrm>
        </p:spPr>
      </p:pic>
      <p:sp>
        <p:nvSpPr>
          <p:cNvPr id="5" name="Google Shape;65;p14">
            <a:extLst>
              <a:ext uri="{FF2B5EF4-FFF2-40B4-BE49-F238E27FC236}">
                <a16:creationId xmlns:a16="http://schemas.microsoft.com/office/drawing/2014/main" id="{AF2E74AF-930D-A32E-4848-BA06E6269BB0}"/>
              </a:ext>
            </a:extLst>
          </p:cNvPr>
          <p:cNvSpPr/>
          <p:nvPr/>
        </p:nvSpPr>
        <p:spPr>
          <a:xfrm>
            <a:off x="0" y="0"/>
            <a:ext cx="10822981" cy="10799763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8;p14">
            <a:extLst>
              <a:ext uri="{FF2B5EF4-FFF2-40B4-BE49-F238E27FC236}">
                <a16:creationId xmlns:a16="http://schemas.microsoft.com/office/drawing/2014/main" id="{452874E3-20BF-E7D6-849E-8EB4295BB99C}"/>
              </a:ext>
            </a:extLst>
          </p:cNvPr>
          <p:cNvSpPr txBox="1"/>
          <p:nvPr/>
        </p:nvSpPr>
        <p:spPr>
          <a:xfrm>
            <a:off x="1532382" y="7708355"/>
            <a:ext cx="8660251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那就是－－所有值班室的床</a:t>
            </a:r>
            <a:br>
              <a:rPr lang="en-US" altLang="zh-TW" sz="4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4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都換成超級軟的那種</a:t>
            </a:r>
            <a:endParaRPr sz="4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407D979-0723-FAAD-E67E-0FFFA26371C1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CD89632-985C-CFB9-6C64-7AC048F26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3183" y="856705"/>
            <a:ext cx="685165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4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0F4E51-7997-4D16-F87B-A80D7940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」</a:t>
            </a:r>
          </a:p>
        </p:txBody>
      </p:sp>
      <p:pic>
        <p:nvPicPr>
          <p:cNvPr id="9" name="內容版面配置區 8" descr="一張含有 文字, 穿著 的圖片&#10;&#10;自動產生的描述">
            <a:extLst>
              <a:ext uri="{FF2B5EF4-FFF2-40B4-BE49-F238E27FC236}">
                <a16:creationId xmlns:a16="http://schemas.microsoft.com/office/drawing/2014/main" id="{FCD398A5-A628-BA9B-32EE-ED13BD5E8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056" y="2874963"/>
            <a:ext cx="6851650" cy="6851650"/>
          </a:xfrm>
        </p:spPr>
      </p:pic>
      <p:sp>
        <p:nvSpPr>
          <p:cNvPr id="5" name="Google Shape;65;p14">
            <a:extLst>
              <a:ext uri="{FF2B5EF4-FFF2-40B4-BE49-F238E27FC236}">
                <a16:creationId xmlns:a16="http://schemas.microsoft.com/office/drawing/2014/main" id="{AF2E74AF-930D-A32E-4848-BA06E6269BB0}"/>
              </a:ext>
            </a:extLst>
          </p:cNvPr>
          <p:cNvSpPr/>
          <p:nvPr/>
        </p:nvSpPr>
        <p:spPr>
          <a:xfrm>
            <a:off x="0" y="0"/>
            <a:ext cx="10822981" cy="10799763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69;p14">
            <a:extLst>
              <a:ext uri="{FF2B5EF4-FFF2-40B4-BE49-F238E27FC236}">
                <a16:creationId xmlns:a16="http://schemas.microsoft.com/office/drawing/2014/main" id="{9774E5B5-90B5-8297-E64C-8965D24BAA5C}"/>
              </a:ext>
            </a:extLst>
          </p:cNvPr>
          <p:cNvSpPr txBox="1"/>
          <p:nvPr/>
        </p:nvSpPr>
        <p:spPr>
          <a:xfrm>
            <a:off x="223727" y="474834"/>
            <a:ext cx="30792900" cy="9541043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我記得我小時候還沒當住院醫師時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最好奇的就是－－值班室長甚麼樣子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（那時的想像都很美好</a:t>
            </a:r>
            <a: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XD</a:t>
            </a: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）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畢竟各種戲劇都把值班室做得很帥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後來真的開始值班的時候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我發現我唯一在意的就是兩個點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742950" lvl="0" indent="-74295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電腦要好用！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742950" lvl="0" indent="-74295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值班室的床要好睡！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742950" lvl="0" indent="-742950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好希望有人可以寫院長信箱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幫我們所有值班室的床都換成棉豆腐哦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新年新希望！</a:t>
            </a:r>
            <a: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XD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7ABA523-FE5C-638C-782B-3DB9C34E5EC1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  <p:extLst>
      <p:ext uri="{BB962C8B-B14F-4D97-AF65-F5344CB8AC3E}">
        <p14:creationId xmlns:p14="http://schemas.microsoft.com/office/powerpoint/2010/main" val="809224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63;p14">
            <a:extLst>
              <a:ext uri="{FF2B5EF4-FFF2-40B4-BE49-F238E27FC236}">
                <a16:creationId xmlns:a16="http://schemas.microsoft.com/office/drawing/2014/main" id="{B3B9E4DD-11FD-F17D-BFAE-42D0F2BD0504}"/>
              </a:ext>
            </a:extLst>
          </p:cNvPr>
          <p:cNvSpPr/>
          <p:nvPr/>
        </p:nvSpPr>
        <p:spPr>
          <a:xfrm>
            <a:off x="-9717" y="-103116"/>
            <a:ext cx="10799763" cy="10986106"/>
          </a:xfrm>
          <a:prstGeom prst="rect">
            <a:avLst/>
          </a:prstGeom>
          <a:solidFill>
            <a:srgbClr val="CA670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5;p14">
            <a:extLst>
              <a:ext uri="{FF2B5EF4-FFF2-40B4-BE49-F238E27FC236}">
                <a16:creationId xmlns:a16="http://schemas.microsoft.com/office/drawing/2014/main" id="{ADA50B88-999F-A81F-7A40-E3B670593DCA}"/>
              </a:ext>
            </a:extLst>
          </p:cNvPr>
          <p:cNvSpPr/>
          <p:nvPr/>
        </p:nvSpPr>
        <p:spPr>
          <a:xfrm>
            <a:off x="269643" y="97492"/>
            <a:ext cx="10100042" cy="10486202"/>
          </a:xfrm>
          <a:prstGeom prst="rect">
            <a:avLst/>
          </a:prstGeom>
          <a:solidFill>
            <a:srgbClr val="E9D8A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69;p14">
            <a:extLst>
              <a:ext uri="{FF2B5EF4-FFF2-40B4-BE49-F238E27FC236}">
                <a16:creationId xmlns:a16="http://schemas.microsoft.com/office/drawing/2014/main" id="{D4B6593D-3B53-677F-2B05-4CEAFB9671FF}"/>
              </a:ext>
            </a:extLst>
          </p:cNvPr>
          <p:cNvSpPr txBox="1"/>
          <p:nvPr/>
        </p:nvSpPr>
        <p:spPr>
          <a:xfrm>
            <a:off x="2094142" y="2940928"/>
            <a:ext cx="30792900" cy="5447615"/>
          </a:xfrm>
          <a:prstGeom prst="rect">
            <a:avLst/>
          </a:prstGeom>
          <a:noFill/>
          <a:ln w="152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喜歡我的內容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不一定需要按讚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也不一定需要分享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可以的話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留個言跟我說些什麼</a:t>
            </a: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br>
              <a:rPr lang="en-US" altLang="zh-TW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</a:b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如果能跟你交個朋友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那就太好了</a:t>
            </a:r>
            <a:r>
              <a:rPr lang="zh-TW" altLang="en-US" sz="38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Wingdings" panose="05000000000000000000" pitchFamily="2" charset="2"/>
              </a:rPr>
              <a:t></a:t>
            </a:r>
            <a:endParaRPr lang="en-US" altLang="zh-TW" sz="3800" dirty="0">
              <a:latin typeface="CSong3HK-Medium" panose="00000600000000000000" pitchFamily="50" charset="-120"/>
              <a:ea typeface="CSong3HK-Medium" panose="00000600000000000000" pitchFamily="50" charset="-120"/>
              <a:cs typeface="ZCOOL XiaoWei"/>
              <a:sym typeface="ZCOOL XiaoWei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EE062BC-185C-1D41-DAC3-076EFA11DF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31" y="1312210"/>
            <a:ext cx="1325832" cy="132583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75D604F-FAA2-2F8E-C4C8-62660DCB8005}"/>
              </a:ext>
            </a:extLst>
          </p:cNvPr>
          <p:cNvSpPr txBox="1"/>
          <p:nvPr/>
        </p:nvSpPr>
        <p:spPr>
          <a:xfrm>
            <a:off x="7360741" y="10080874"/>
            <a:ext cx="3408185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IG:</a:t>
            </a:r>
            <a:r>
              <a:rPr lang="zh-TW" altLang="en-US" sz="4000" dirty="0">
                <a:latin typeface="CSong3HK-Medium" panose="00000600000000000000" pitchFamily="50" charset="-120"/>
                <a:ea typeface="CSong3HK-Medium" panose="00000600000000000000" pitchFamily="50" charset="-120"/>
                <a:cs typeface="ZCOOL XiaoWei"/>
                <a:sym typeface="ZCOOL XiaoWei"/>
              </a:rPr>
              <a:t> 某某醫師</a:t>
            </a:r>
          </a:p>
        </p:txBody>
      </p:sp>
    </p:spTree>
    <p:extLst>
      <p:ext uri="{BB962C8B-B14F-4D97-AF65-F5344CB8AC3E}">
        <p14:creationId xmlns:p14="http://schemas.microsoft.com/office/powerpoint/2010/main" val="2553697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418</TotalTime>
  <Words>562</Words>
  <Application>Microsoft Office PowerPoint</Application>
  <PresentationFormat>自訂</PresentationFormat>
  <Paragraphs>36</Paragraphs>
  <Slides>4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CSong3HK-Medium</vt:lpstr>
      <vt:lpstr>Arial</vt:lpstr>
      <vt:lpstr>Calibri</vt:lpstr>
      <vt:lpstr>Calibri Light</vt:lpstr>
      <vt:lpstr>Office 佈景主題</vt:lpstr>
      <vt:lpstr>」</vt:lpstr>
      <vt:lpstr>」</vt:lpstr>
      <vt:lpstr>」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洪郁茹</dc:creator>
  <cp:lastModifiedBy>洪郁茹</cp:lastModifiedBy>
  <cp:revision>10</cp:revision>
  <dcterms:created xsi:type="dcterms:W3CDTF">2022-12-29T08:40:16Z</dcterms:created>
  <dcterms:modified xsi:type="dcterms:W3CDTF">2025-12-12T13:40:33Z</dcterms:modified>
</cp:coreProperties>
</file>

<file path=docProps/thumbnail.jpeg>
</file>